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2" r:id="rId5"/>
    <p:sldId id="281" r:id="rId6"/>
    <p:sldId id="259" r:id="rId7"/>
    <p:sldId id="283" r:id="rId8"/>
    <p:sldId id="287" r:id="rId9"/>
    <p:sldId id="286" r:id="rId10"/>
    <p:sldId id="288" r:id="rId11"/>
    <p:sldId id="285" r:id="rId12"/>
    <p:sldId id="260" r:id="rId13"/>
    <p:sldId id="293" r:id="rId14"/>
    <p:sldId id="289" r:id="rId15"/>
    <p:sldId id="292" r:id="rId16"/>
    <p:sldId id="291" r:id="rId17"/>
    <p:sldId id="294" r:id="rId18"/>
    <p:sldId id="29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8208" autoAdjust="0"/>
  </p:normalViewPr>
  <p:slideViewPr>
    <p:cSldViewPr>
      <p:cViewPr>
        <p:scale>
          <a:sx n="77" d="100"/>
          <a:sy n="77" d="100"/>
        </p:scale>
        <p:origin x="-10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FC521-E009-4DCA-9177-02675224DA8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B5B44-4A2E-48DC-BA32-C9CD45403F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стя\Desktop\fony_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412776"/>
            <a:ext cx="7772400" cy="295232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Segoe Print" pitchFamily="2" charset="0"/>
              </a:rPr>
              <a:t/>
            </a:r>
            <a:br>
              <a:rPr lang="en-US" sz="2400" dirty="0" smtClean="0">
                <a:latin typeface="Segoe Print" pitchFamily="2" charset="0"/>
              </a:rPr>
            </a:br>
            <a:r>
              <a:rPr lang="ru-RU" sz="3600" b="1" dirty="0" smtClean="0">
                <a:latin typeface="Segoe Print" pitchFamily="2" charset="0"/>
              </a:rPr>
              <a:t>Эрнест Миллер Хэмингуэй </a:t>
            </a:r>
            <a:br>
              <a:rPr lang="ru-RU" sz="3600" b="1" dirty="0" smtClean="0">
                <a:latin typeface="Segoe Print" pitchFamily="2" charset="0"/>
              </a:rPr>
            </a:br>
            <a:r>
              <a:rPr lang="ru-RU" sz="3600" b="1" dirty="0" smtClean="0">
                <a:latin typeface="Segoe Print" pitchFamily="2" charset="0"/>
              </a:rPr>
              <a:t>(</a:t>
            </a:r>
            <a:r>
              <a:rPr lang="en-US" sz="3600" b="1" dirty="0" smtClean="0">
                <a:latin typeface="Segoe Print" pitchFamily="2" charset="0"/>
              </a:rPr>
              <a:t>Ernest Miller Hemingway</a:t>
            </a:r>
            <a:r>
              <a:rPr lang="ru-RU" sz="3600" b="1" dirty="0" smtClean="0">
                <a:latin typeface="Segoe Print" pitchFamily="2" charset="0"/>
              </a:rPr>
              <a:t>)</a:t>
            </a:r>
            <a:r>
              <a:rPr lang="en-US" sz="3600" b="1" dirty="0" smtClean="0">
                <a:latin typeface="Segoe Print" pitchFamily="2" charset="0"/>
              </a:rPr>
              <a:t/>
            </a:r>
            <a:br>
              <a:rPr lang="en-US" sz="3600" b="1" dirty="0" smtClean="0">
                <a:latin typeface="Segoe Print" pitchFamily="2" charset="0"/>
              </a:rPr>
            </a:br>
            <a:r>
              <a:rPr lang="en-US" sz="3600" b="1" dirty="0" smtClean="0">
                <a:latin typeface="Segoe Print" pitchFamily="2" charset="0"/>
              </a:rPr>
              <a:t>21</a:t>
            </a:r>
            <a:r>
              <a:rPr lang="ru-RU" sz="3600" b="1" dirty="0" smtClean="0">
                <a:latin typeface="Segoe Print" pitchFamily="2" charset="0"/>
              </a:rPr>
              <a:t>.07.1899 – 2.07.1961</a:t>
            </a:r>
            <a:br>
              <a:rPr lang="ru-RU" sz="3600" b="1" dirty="0" smtClean="0">
                <a:latin typeface="Segoe Print" pitchFamily="2" charset="0"/>
              </a:rPr>
            </a:br>
            <a:endParaRPr lang="ru-RU" sz="3600" b="1" dirty="0"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4572008"/>
            <a:ext cx="6400800" cy="1143008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Segoe Print" pitchFamily="2" charset="0"/>
              </a:rPr>
              <a:t>Автор презентации: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Segoe Print" pitchFamily="2" charset="0"/>
              </a:rPr>
              <a:t>Гори Алёна Валентиновна,  </a:t>
            </a:r>
            <a:r>
              <a:rPr lang="ru-RU" sz="2800" dirty="0">
                <a:solidFill>
                  <a:schemeClr val="tx1"/>
                </a:solidFill>
                <a:latin typeface="Segoe Print" pitchFamily="2" charset="0"/>
              </a:rPr>
              <a:t>учитель </a:t>
            </a:r>
            <a:r>
              <a:rPr lang="ru-RU" sz="2800" dirty="0" smtClean="0">
                <a:solidFill>
                  <a:schemeClr val="tx1"/>
                </a:solidFill>
                <a:latin typeface="Segoe Print" pitchFamily="2" charset="0"/>
              </a:rPr>
              <a:t>русского языка и литературы 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Segoe Print" pitchFamily="2" charset="0"/>
              </a:rPr>
              <a:t>МОАУ «СОШ№52 г. Орска»</a:t>
            </a:r>
            <a:endParaRPr lang="ru-RU" sz="2800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астя\Desktop\42000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4325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0800000">
            <a:off x="1259632" y="3521333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30585"/>
            <a:ext cx="3672408" cy="521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49694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28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99"/>
            <a:ext cx="5264312" cy="387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28526"/>
            <a:ext cx="5508104" cy="392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6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6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04" y="-133038"/>
            <a:ext cx="5103751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4" y="0"/>
            <a:ext cx="4165848" cy="687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04" y="3435477"/>
            <a:ext cx="4982796" cy="352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07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0"/>
            <a:ext cx="558011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36098"/>
            <a:ext cx="5220073" cy="400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208" y="0"/>
            <a:ext cx="4569791" cy="283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413995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92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0928"/>
            <a:ext cx="5364088" cy="407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297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" y="1"/>
            <a:ext cx="4412705" cy="686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8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3168353" cy="400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63577"/>
            <a:ext cx="34198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53632"/>
            <a:ext cx="300513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46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errita.ru/_ph/478/473182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73436" cy="68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24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09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52"/>
            <a:ext cx="5076056" cy="685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2"/>
            <a:ext cx="4283968" cy="685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0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92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6841"/>
            <a:ext cx="3162771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804" y="2420888"/>
            <a:ext cx="2830195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43" y="1433982"/>
            <a:ext cx="3331561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360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2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0"/>
            <a:ext cx="51845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9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16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19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для уроков русского языка и литературы Поэтический веч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22</Words>
  <Application>Microsoft Office PowerPoint</Application>
  <PresentationFormat>Экран (4:3)</PresentationFormat>
  <Paragraphs>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Шаблон презентации для уроков русского языка и литературы Поэтический вечер</vt:lpstr>
      <vt:lpstr> Эрнест Миллер Хэмингуэй  (Ernest Miller Hemingway) 21.07.1899 – 2.07.1961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Хэмингуэй</dc:title>
  <dc:creator>Alena</dc:creator>
  <cp:lastModifiedBy>Alena</cp:lastModifiedBy>
  <cp:revision>35</cp:revision>
  <dcterms:created xsi:type="dcterms:W3CDTF">2016-11-23T09:27:58Z</dcterms:created>
  <dcterms:modified xsi:type="dcterms:W3CDTF">2017-01-29T16:23:50Z</dcterms:modified>
</cp:coreProperties>
</file>